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0FE6-A605-4C21-8A3E-B0D7B1A485EF}" type="datetimeFigureOut">
              <a:rPr lang="en-CA" smtClean="0"/>
              <a:t>14-10-14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0956-C322-4871-89BC-D1DF317B30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0FE6-A605-4C21-8A3E-B0D7B1A485EF}" type="datetimeFigureOut">
              <a:rPr lang="en-CA" smtClean="0"/>
              <a:t>14-10-14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0956-C322-4871-89BC-D1DF317B30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0FE6-A605-4C21-8A3E-B0D7B1A485EF}" type="datetimeFigureOut">
              <a:rPr lang="en-CA" smtClean="0"/>
              <a:t>14-10-14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0956-C322-4871-89BC-D1DF317B30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0FE6-A605-4C21-8A3E-B0D7B1A485EF}" type="datetimeFigureOut">
              <a:rPr lang="en-CA" smtClean="0"/>
              <a:t>14-10-14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0956-C322-4871-89BC-D1DF317B30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0FE6-A605-4C21-8A3E-B0D7B1A485EF}" type="datetimeFigureOut">
              <a:rPr lang="en-CA" smtClean="0"/>
              <a:t>14-10-14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0956-C322-4871-89BC-D1DF317B30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0FE6-A605-4C21-8A3E-B0D7B1A485EF}" type="datetimeFigureOut">
              <a:rPr lang="en-CA" smtClean="0"/>
              <a:t>14-10-14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0956-C322-4871-89BC-D1DF317B30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0FE6-A605-4C21-8A3E-B0D7B1A485EF}" type="datetimeFigureOut">
              <a:rPr lang="en-CA" smtClean="0"/>
              <a:t>14-10-14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0956-C322-4871-89BC-D1DF317B30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0FE6-A605-4C21-8A3E-B0D7B1A485EF}" type="datetimeFigureOut">
              <a:rPr lang="en-CA" smtClean="0"/>
              <a:t>14-10-14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0956-C322-4871-89BC-D1DF317B30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0FE6-A605-4C21-8A3E-B0D7B1A485EF}" type="datetimeFigureOut">
              <a:rPr lang="en-CA" smtClean="0"/>
              <a:t>14-10-14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0956-C322-4871-89BC-D1DF317B30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0FE6-A605-4C21-8A3E-B0D7B1A485EF}" type="datetimeFigureOut">
              <a:rPr lang="en-CA" smtClean="0"/>
              <a:t>14-10-14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0956-C322-4871-89BC-D1DF317B30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0FE6-A605-4C21-8A3E-B0D7B1A485EF}" type="datetimeFigureOut">
              <a:rPr lang="en-CA" smtClean="0"/>
              <a:t>14-10-14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0956-C322-4871-89BC-D1DF317B30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A0FE6-A605-4C21-8A3E-B0D7B1A485EF}" type="datetimeFigureOut">
              <a:rPr lang="en-CA" smtClean="0"/>
              <a:t>14-10-14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90956-C322-4871-89BC-D1DF317B30D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/>
          <a:lstStyle/>
          <a:p>
            <a:r>
              <a:rPr lang="en-CA" dirty="0" smtClean="0"/>
              <a:t>The Judicial Branch</a:t>
            </a:r>
            <a:endParaRPr lang="en-CA" dirty="0"/>
          </a:p>
        </p:txBody>
      </p:sp>
      <p:pic>
        <p:nvPicPr>
          <p:cNvPr id="4" name="Picture 3" descr="supreme_court_of_cana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844824"/>
            <a:ext cx="5959549" cy="447628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4525963"/>
          </a:xfrm>
        </p:spPr>
        <p:txBody>
          <a:bodyPr/>
          <a:lstStyle/>
          <a:p>
            <a:r>
              <a:rPr lang="en-CA" dirty="0" smtClean="0"/>
              <a:t>The court system functions independently of the executive and legislative branches – a check on possible abuses</a:t>
            </a:r>
          </a:p>
          <a:p>
            <a:r>
              <a:rPr lang="en-CA" dirty="0" smtClean="0"/>
              <a:t>All judges have the right of </a:t>
            </a:r>
            <a:r>
              <a:rPr lang="en-CA" i="1" dirty="0" smtClean="0"/>
              <a:t>judicial review </a:t>
            </a:r>
            <a:r>
              <a:rPr lang="en-CA" dirty="0" smtClean="0"/>
              <a:t>– the power to overturn (strike down) legislation that contravenes the constitution</a:t>
            </a:r>
            <a:endParaRPr lang="en-CA" dirty="0"/>
          </a:p>
        </p:txBody>
      </p:sp>
      <p:pic>
        <p:nvPicPr>
          <p:cNvPr id="4" name="Picture 3" descr="canadian supreme court canada supreme court merry christma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9852" y="116632"/>
            <a:ext cx="4156364" cy="339782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Two views of the Judiciary:</a:t>
            </a:r>
            <a:br>
              <a:rPr lang="en-CA" dirty="0" smtClean="0"/>
            </a:br>
            <a:r>
              <a:rPr lang="en-CA" dirty="0" smtClean="0"/>
              <a:t>Judicial Restraint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Judges take a low key view of their powers</a:t>
            </a:r>
          </a:p>
          <a:p>
            <a:r>
              <a:rPr lang="en-CA" dirty="0" smtClean="0"/>
              <a:t>Interpret the law literally</a:t>
            </a:r>
          </a:p>
          <a:p>
            <a:r>
              <a:rPr lang="en-CA" dirty="0" smtClean="0"/>
              <a:t>If changes to the laws are necessary, defer to the executive and legislative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Two views of the Judiciary:</a:t>
            </a:r>
            <a:br>
              <a:rPr lang="en-CA" dirty="0" smtClean="0"/>
            </a:br>
            <a:r>
              <a:rPr lang="en-CA" dirty="0" smtClean="0"/>
              <a:t>Judicial Activism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Judges take a flexible view of their powers</a:t>
            </a:r>
          </a:p>
          <a:p>
            <a:r>
              <a:rPr lang="en-CA" dirty="0" smtClean="0"/>
              <a:t>Willing to interpret the law in a way that it can be adapted to changing circumstances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Canada’s Supreme Court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The highest court of appeal in the land</a:t>
            </a:r>
          </a:p>
          <a:p>
            <a:r>
              <a:rPr lang="en-CA" dirty="0" smtClean="0"/>
              <a:t>Consists of 9 judges appointed by the PM</a:t>
            </a:r>
          </a:p>
          <a:p>
            <a:pPr lvl="1"/>
            <a:r>
              <a:rPr lang="en-CA" dirty="0" smtClean="0"/>
              <a:t>3 from Quebec, 3 from Ontario, 2 from the West, 1 from the East</a:t>
            </a:r>
          </a:p>
          <a:p>
            <a:r>
              <a:rPr lang="en-CA" dirty="0" smtClean="0"/>
              <a:t>Gives its interpretation of how the Charter of Rights and Freedoms is applied in Canada</a:t>
            </a:r>
          </a:p>
          <a:p>
            <a:r>
              <a:rPr lang="en-CA" dirty="0" smtClean="0"/>
              <a:t>Settles jurisdictional disputes between federal and provincial government</a:t>
            </a:r>
          </a:p>
          <a:p>
            <a:r>
              <a:rPr lang="en-CA" dirty="0" smtClean="0"/>
              <a:t>Often asked to rule on the principles of a bill before it is passed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178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Judicial Branch</vt:lpstr>
      <vt:lpstr>PowerPoint Presentation</vt:lpstr>
      <vt:lpstr>Two views of the Judiciary: Judicial Restraint</vt:lpstr>
      <vt:lpstr>Two views of the Judiciary: Judicial Activism</vt:lpstr>
      <vt:lpstr>Canada’s Supreme Court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Judicial Branch</dc:title>
  <dc:creator>Jeff</dc:creator>
  <cp:lastModifiedBy>l m</cp:lastModifiedBy>
  <cp:revision>2</cp:revision>
  <dcterms:created xsi:type="dcterms:W3CDTF">2011-07-14T10:03:05Z</dcterms:created>
  <dcterms:modified xsi:type="dcterms:W3CDTF">2014-10-14T09:47:35Z</dcterms:modified>
</cp:coreProperties>
</file>